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56" r:id="rId5"/>
    <p:sldId id="257" r:id="rId6"/>
    <p:sldId id="258"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Amanda" initials="RA" lastIdx="8" clrIdx="0">
    <p:extLst>
      <p:ext uri="{19B8F6BF-5375-455C-9EA6-DF929625EA0E}">
        <p15:presenceInfo xmlns:p15="http://schemas.microsoft.com/office/powerpoint/2012/main" userId="S::rob400@osumc.edu::d9b0997a-e073-48d4-830a-1526011d5d86" providerId="AD"/>
      </p:ext>
    </p:extLst>
  </p:cmAuthor>
  <p:cmAuthor id="2" name="Rush, Laura" initials="RL" lastIdx="2" clrIdx="1">
    <p:extLst>
      <p:ext uri="{19B8F6BF-5375-455C-9EA6-DF929625EA0E}">
        <p15:presenceInfo xmlns:p15="http://schemas.microsoft.com/office/powerpoint/2012/main" userId="S::rush02@osumc.edu::1a8950a4-f00a-47b2-bb7f-9f3d383a4afe" providerId="AD"/>
      </p:ext>
    </p:extLst>
  </p:cmAuthor>
  <p:cmAuthor id="3" name="Griesenbrock, Tyler" initials="GT" lastIdx="1" clrIdx="2">
    <p:extLst>
      <p:ext uri="{19B8F6BF-5375-455C-9EA6-DF929625EA0E}">
        <p15:presenceInfo xmlns:p15="http://schemas.microsoft.com/office/powerpoint/2012/main" userId="S::grie40@osumc.edu::2c03e51f-3ebb-472e-ad4d-1f2b78da24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p:restoredTop sz="86259"/>
  </p:normalViewPr>
  <p:slideViewPr>
    <p:cSldViewPr snapToGrid="0" snapToObjects="1" showGuides="1">
      <p:cViewPr varScale="1">
        <p:scale>
          <a:sx n="110" d="100"/>
          <a:sy n="110" d="100"/>
        </p:scale>
        <p:origin x="75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ley, Matthew" userId="9c82a7e5-67fb-4043-a523-4789e77d6189" providerId="ADAL" clId="{3DE9B4F8-8AC6-EC48-A7F0-08222A5FC655}"/>
    <pc:docChg chg="modSld">
      <pc:chgData name="Bailey, Matthew" userId="9c82a7e5-67fb-4043-a523-4789e77d6189" providerId="ADAL" clId="{3DE9B4F8-8AC6-EC48-A7F0-08222A5FC655}" dt="2023-04-04T17:36:14.078" v="2" actId="20577"/>
      <pc:docMkLst>
        <pc:docMk/>
      </pc:docMkLst>
      <pc:sldChg chg="modSp mod">
        <pc:chgData name="Bailey, Matthew" userId="9c82a7e5-67fb-4043-a523-4789e77d6189" providerId="ADAL" clId="{3DE9B4F8-8AC6-EC48-A7F0-08222A5FC655}" dt="2023-04-04T17:35:40.723" v="0" actId="20577"/>
        <pc:sldMkLst>
          <pc:docMk/>
          <pc:sldMk cId="1366637479" sldId="258"/>
        </pc:sldMkLst>
        <pc:spChg chg="mod">
          <ac:chgData name="Bailey, Matthew" userId="9c82a7e5-67fb-4043-a523-4789e77d6189" providerId="ADAL" clId="{3DE9B4F8-8AC6-EC48-A7F0-08222A5FC655}" dt="2023-04-04T17:35:40.723" v="0" actId="20577"/>
          <ac:spMkLst>
            <pc:docMk/>
            <pc:sldMk cId="1366637479" sldId="258"/>
            <ac:spMk id="3" creationId="{3DE3B758-6516-314D-AE9A-A787F907425D}"/>
          </ac:spMkLst>
        </pc:spChg>
      </pc:sldChg>
      <pc:sldChg chg="modSp mod">
        <pc:chgData name="Bailey, Matthew" userId="9c82a7e5-67fb-4043-a523-4789e77d6189" providerId="ADAL" clId="{3DE9B4F8-8AC6-EC48-A7F0-08222A5FC655}" dt="2023-04-04T17:36:14.078" v="2" actId="20577"/>
        <pc:sldMkLst>
          <pc:docMk/>
          <pc:sldMk cId="1168401137" sldId="264"/>
        </pc:sldMkLst>
        <pc:spChg chg="mod">
          <ac:chgData name="Bailey, Matthew" userId="9c82a7e5-67fb-4043-a523-4789e77d6189" providerId="ADAL" clId="{3DE9B4F8-8AC6-EC48-A7F0-08222A5FC655}" dt="2023-04-04T17:36:14.078" v="2" actId="20577"/>
          <ac:spMkLst>
            <pc:docMk/>
            <pc:sldMk cId="1168401137" sldId="264"/>
            <ac:spMk id="3" creationId="{DA49B3CE-F254-1847-A57F-B980D831CABB}"/>
          </ac:spMkLst>
        </pc:spChg>
      </pc:sldChg>
    </pc:docChg>
  </pc:docChgLst>
  <pc:docChgLst>
    <pc:chgData name="Griesenbrock, Tyler" userId="2c03e51f-3ebb-472e-ad4d-1f2b78da24b9" providerId="ADAL" clId="{6ADA055E-2FAE-504B-979B-1E30E5693A56}"/>
    <pc:docChg chg="custSel modSld">
      <pc:chgData name="Griesenbrock, Tyler" userId="2c03e51f-3ebb-472e-ad4d-1f2b78da24b9" providerId="ADAL" clId="{6ADA055E-2FAE-504B-979B-1E30E5693A56}" dt="2021-08-18T16:23:20.042" v="66" actId="313"/>
      <pc:docMkLst>
        <pc:docMk/>
      </pc:docMkLst>
      <pc:sldChg chg="modSp mod">
        <pc:chgData name="Griesenbrock, Tyler" userId="2c03e51f-3ebb-472e-ad4d-1f2b78da24b9" providerId="ADAL" clId="{6ADA055E-2FAE-504B-979B-1E30E5693A56}" dt="2021-08-18T16:23:18.238" v="64" actId="313"/>
        <pc:sldMkLst>
          <pc:docMk/>
          <pc:sldMk cId="677629843" sldId="256"/>
        </pc:sldMkLst>
        <pc:spChg chg="mod">
          <ac:chgData name="Griesenbrock, Tyler" userId="2c03e51f-3ebb-472e-ad4d-1f2b78da24b9" providerId="ADAL" clId="{6ADA055E-2FAE-504B-979B-1E30E5693A56}" dt="2021-08-18T16:23:18.238" v="64" actId="313"/>
          <ac:spMkLst>
            <pc:docMk/>
            <pc:sldMk cId="677629843" sldId="256"/>
            <ac:spMk id="2" creationId="{1BC59270-5210-2043-A527-9F7686739421}"/>
          </ac:spMkLst>
        </pc:spChg>
      </pc:sldChg>
      <pc:sldChg chg="modSp mod">
        <pc:chgData name="Griesenbrock, Tyler" userId="2c03e51f-3ebb-472e-ad4d-1f2b78da24b9" providerId="ADAL" clId="{6ADA055E-2FAE-504B-979B-1E30E5693A56}" dt="2021-08-18T16:23:20.042" v="66" actId="313"/>
        <pc:sldMkLst>
          <pc:docMk/>
          <pc:sldMk cId="2933761410" sldId="257"/>
        </pc:sldMkLst>
        <pc:spChg chg="mod">
          <ac:chgData name="Griesenbrock, Tyler" userId="2c03e51f-3ebb-472e-ad4d-1f2b78da24b9" providerId="ADAL" clId="{6ADA055E-2FAE-504B-979B-1E30E5693A56}" dt="2021-08-18T16:23:20.042" v="66" actId="313"/>
          <ac:spMkLst>
            <pc:docMk/>
            <pc:sldMk cId="2933761410" sldId="257"/>
            <ac:spMk id="3" creationId="{31703181-D742-0D4E-A3AA-F6912E8E23B4}"/>
          </ac:spMkLst>
        </pc:spChg>
      </pc:sldChg>
      <pc:sldChg chg="modSp mod">
        <pc:chgData name="Griesenbrock, Tyler" userId="2c03e51f-3ebb-472e-ad4d-1f2b78da24b9" providerId="ADAL" clId="{6ADA055E-2FAE-504B-979B-1E30E5693A56}" dt="2021-08-18T16:12:08.653" v="63" actId="20577"/>
        <pc:sldMkLst>
          <pc:docMk/>
          <pc:sldMk cId="230215389" sldId="265"/>
        </pc:sldMkLst>
        <pc:spChg chg="mod">
          <ac:chgData name="Griesenbrock, Tyler" userId="2c03e51f-3ebb-472e-ad4d-1f2b78da24b9" providerId="ADAL" clId="{6ADA055E-2FAE-504B-979B-1E30E5693A56}" dt="2021-08-18T16:12:08.653" v="63" actId="20577"/>
          <ac:spMkLst>
            <pc:docMk/>
            <pc:sldMk cId="230215389" sldId="265"/>
            <ac:spMk id="3" creationId="{A3F817FA-F557-304D-8DB3-D345357B3368}"/>
          </ac:spMkLst>
        </pc:spChg>
      </pc:sldChg>
    </pc:docChg>
  </pc:docChgLst>
  <pc:docChgLst>
    <pc:chgData name="Rush, Laura" userId="1a8950a4-f00a-47b2-bb7f-9f3d383a4afe" providerId="ADAL" clId="{0871C2F4-0C82-074C-BD6A-CB5BDE5E9EDF}"/>
    <pc:docChg chg="custSel modSld">
      <pc:chgData name="Rush, Laura" userId="1a8950a4-f00a-47b2-bb7f-9f3d383a4afe" providerId="ADAL" clId="{0871C2F4-0C82-074C-BD6A-CB5BDE5E9EDF}" dt="2021-07-20T14:47:53.921" v="5"/>
      <pc:docMkLst>
        <pc:docMk/>
      </pc:docMkLst>
      <pc:sldChg chg="addCm modCm">
        <pc:chgData name="Rush, Laura" userId="1a8950a4-f00a-47b2-bb7f-9f3d383a4afe" providerId="ADAL" clId="{0871C2F4-0C82-074C-BD6A-CB5BDE5E9EDF}" dt="2021-07-20T14:47:53.921" v="5"/>
        <pc:sldMkLst>
          <pc:docMk/>
          <pc:sldMk cId="677629843" sldId="256"/>
        </pc:sldMkLst>
      </pc:sldChg>
      <pc:sldChg chg="addCm modCm">
        <pc:chgData name="Rush, Laura" userId="1a8950a4-f00a-47b2-bb7f-9f3d383a4afe" providerId="ADAL" clId="{0871C2F4-0C82-074C-BD6A-CB5BDE5E9EDF}" dt="2021-07-20T14:46:24.717" v="2" actId="5900"/>
        <pc:sldMkLst>
          <pc:docMk/>
          <pc:sldMk cId="2933761410" sldId="257"/>
        </pc:sldMkLst>
      </pc:sldChg>
    </pc:docChg>
  </pc:docChgLst>
  <pc:docChgLst>
    <pc:chgData name="Griesenbrock, Tyler" userId="2c03e51f-3ebb-472e-ad4d-1f2b78da24b9" providerId="ADAL" clId="{B76EC317-7EA4-3E49-95C9-D4E13DDB5392}"/>
    <pc:docChg chg="undo redo custSel modSld">
      <pc:chgData name="Griesenbrock, Tyler" userId="2c03e51f-3ebb-472e-ad4d-1f2b78da24b9" providerId="ADAL" clId="{B76EC317-7EA4-3E49-95C9-D4E13DDB5392}" dt="2021-08-03T18:46:07.588" v="62" actId="1589"/>
      <pc:docMkLst>
        <pc:docMk/>
      </pc:docMkLst>
      <pc:sldChg chg="modSp mod addCm">
        <pc:chgData name="Griesenbrock, Tyler" userId="2c03e51f-3ebb-472e-ad4d-1f2b78da24b9" providerId="ADAL" clId="{B76EC317-7EA4-3E49-95C9-D4E13DDB5392}" dt="2021-08-03T18:46:07.588" v="62" actId="1589"/>
        <pc:sldMkLst>
          <pc:docMk/>
          <pc:sldMk cId="2933761410" sldId="257"/>
        </pc:sldMkLst>
        <pc:spChg chg="mod">
          <ac:chgData name="Griesenbrock, Tyler" userId="2c03e51f-3ebb-472e-ad4d-1f2b78da24b9" providerId="ADAL" clId="{B76EC317-7EA4-3E49-95C9-D4E13DDB5392}" dt="2021-08-03T18:45:42.555" v="61" actId="20577"/>
          <ac:spMkLst>
            <pc:docMk/>
            <pc:sldMk cId="2933761410" sldId="257"/>
            <ac:spMk id="3" creationId="{31703181-D742-0D4E-A3AA-F6912E8E23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9EF23-A929-6845-B27F-728A69FAFB22}" type="datetimeFigureOut">
              <a:rPr lang="en-US" smtClean="0"/>
              <a:t>4/4/23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DAC77-F294-3240-AA75-EEDB2A83D8CF}" type="slidenum">
              <a:rPr lang="en-US" smtClean="0"/>
              <a:t>‹#›</a:t>
            </a:fld>
            <a:endParaRPr lang="en-US" dirty="0"/>
          </a:p>
        </p:txBody>
      </p:sp>
    </p:spTree>
    <p:extLst>
      <p:ext uri="{BB962C8B-B14F-4D97-AF65-F5344CB8AC3E}">
        <p14:creationId xmlns:p14="http://schemas.microsoft.com/office/powerpoint/2010/main" val="17839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this slide deck to provide off-line access to the content on the website to allow its use in presentations.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u="sng" kern="1200" dirty="0">
                <a:solidFill>
                  <a:schemeClr val="tx1"/>
                </a:solidFill>
                <a:effectLst/>
                <a:latin typeface="+mn-lt"/>
                <a:ea typeface="+mn-ea"/>
                <a:cs typeface="+mn-cs"/>
              </a:rPr>
              <a:t>Using the Slide Deck: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deck contains summary point images for the presentations and can be copied and pasted onto organizational templates. When transferring the deck to organizational PowerPoint templates, organizations are requested to ensure that they incorporate the use of the SMART logo and acknowledgement in their presentation. The slide deck has been designed to incorporate notes from the website to provide ease of access.</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Using the Case Study: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Case Study is intended as a group exercise grounded in discussion. Individuals participating in a group where the Case Study is being used should be given a copy of the materials. The Case Study slide deck presents the questions from the case study for use during meetings.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1</a:t>
            </a:fld>
            <a:endParaRPr lang="en-US" dirty="0"/>
          </a:p>
        </p:txBody>
      </p:sp>
    </p:spTree>
    <p:extLst>
      <p:ext uri="{BB962C8B-B14F-4D97-AF65-F5344CB8AC3E}">
        <p14:creationId xmlns:p14="http://schemas.microsoft.com/office/powerpoint/2010/main" val="303012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2</a:t>
            </a:fld>
            <a:endParaRPr lang="en-US" dirty="0"/>
          </a:p>
        </p:txBody>
      </p:sp>
    </p:spTree>
    <p:extLst>
      <p:ext uri="{BB962C8B-B14F-4D97-AF65-F5344CB8AC3E}">
        <p14:creationId xmlns:p14="http://schemas.microsoft.com/office/powerpoint/2010/main" val="385001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20DAC77-F294-3240-AA75-EEDB2A83D8CF}" type="slidenum">
              <a:rPr lang="en-US" smtClean="0"/>
              <a:t>3</a:t>
            </a:fld>
            <a:endParaRPr lang="en-US" dirty="0"/>
          </a:p>
        </p:txBody>
      </p:sp>
    </p:spTree>
    <p:extLst>
      <p:ext uri="{BB962C8B-B14F-4D97-AF65-F5344CB8AC3E}">
        <p14:creationId xmlns:p14="http://schemas.microsoft.com/office/powerpoint/2010/main" val="56145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0DAC77-F294-3240-AA75-EEDB2A83D8CF}" type="slidenum">
              <a:rPr lang="en-US" smtClean="0"/>
              <a:t>4</a:t>
            </a:fld>
            <a:endParaRPr lang="en-US" dirty="0"/>
          </a:p>
        </p:txBody>
      </p:sp>
    </p:spTree>
    <p:extLst>
      <p:ext uri="{BB962C8B-B14F-4D97-AF65-F5344CB8AC3E}">
        <p14:creationId xmlns:p14="http://schemas.microsoft.com/office/powerpoint/2010/main" val="3864717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E0B02-F0A8-6345-8897-5933F04392D2}"/>
              </a:ext>
            </a:extLst>
          </p:cNvPr>
          <p:cNvSpPr>
            <a:spLocks noGrp="1"/>
          </p:cNvSpPr>
          <p:nvPr>
            <p:ph type="ctrTitle" hasCustomPrompt="1"/>
          </p:nvPr>
        </p:nvSpPr>
        <p:spPr>
          <a:xfrm>
            <a:off x="6095997" y="1633490"/>
            <a:ext cx="5942121" cy="2677695"/>
          </a:xfrm>
        </p:spPr>
        <p:txBody>
          <a:bodyPr anchor="b"/>
          <a:lstStyle>
            <a:lvl1pPr algn="ctr">
              <a:defRPr sz="6000"/>
            </a:lvl1pPr>
          </a:lstStyle>
          <a:p>
            <a:r>
              <a:rPr lang="en-US" dirty="0"/>
              <a:t>Click to </a:t>
            </a:r>
            <a:br>
              <a:rPr lang="en-US" dirty="0"/>
            </a:br>
            <a:r>
              <a:rPr lang="en-US" dirty="0"/>
              <a:t>edit Master </a:t>
            </a:r>
            <a:br>
              <a:rPr lang="en-US" dirty="0"/>
            </a:br>
            <a:r>
              <a:rPr lang="en-US" dirty="0"/>
              <a:t>title style</a:t>
            </a:r>
          </a:p>
        </p:txBody>
      </p:sp>
      <p:sp>
        <p:nvSpPr>
          <p:cNvPr id="3" name="Subtitle 2">
            <a:extLst>
              <a:ext uri="{FF2B5EF4-FFF2-40B4-BE49-F238E27FC236}">
                <a16:creationId xmlns:a16="http://schemas.microsoft.com/office/drawing/2014/main" id="{DF3C97D8-2A76-BD4F-B897-52902AC8E913}"/>
              </a:ext>
            </a:extLst>
          </p:cNvPr>
          <p:cNvSpPr>
            <a:spLocks noGrp="1"/>
          </p:cNvSpPr>
          <p:nvPr>
            <p:ph type="subTitle" idx="1" hasCustomPrompt="1"/>
          </p:nvPr>
        </p:nvSpPr>
        <p:spPr>
          <a:xfrm>
            <a:off x="6095998" y="4447712"/>
            <a:ext cx="5942122" cy="906405"/>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4" name="Date Placeholder 3">
            <a:extLst>
              <a:ext uri="{FF2B5EF4-FFF2-40B4-BE49-F238E27FC236}">
                <a16:creationId xmlns:a16="http://schemas.microsoft.com/office/drawing/2014/main" id="{600EAF65-E20D-7D4D-AAD9-1966F87F4E19}"/>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5" name="Footer Placeholder 4">
            <a:extLst>
              <a:ext uri="{FF2B5EF4-FFF2-40B4-BE49-F238E27FC236}">
                <a16:creationId xmlns:a16="http://schemas.microsoft.com/office/drawing/2014/main" id="{04C5E4FE-3F29-0149-8321-76210AB56A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25BB91-13FC-8540-9768-6C6F2F95F15F}"/>
              </a:ext>
            </a:extLst>
          </p:cNvPr>
          <p:cNvSpPr>
            <a:spLocks noGrp="1"/>
          </p:cNvSpPr>
          <p:nvPr>
            <p:ph type="sldNum" sz="quarter" idx="12"/>
          </p:nvPr>
        </p:nvSpPr>
        <p:spPr/>
        <p:txBody>
          <a:bodyPr/>
          <a:lstStyle/>
          <a:p>
            <a:fld id="{CF1C6C50-183A-BA49-AD6E-52861FCD96BC}" type="slidenum">
              <a:rPr lang="en-US" smtClean="0"/>
              <a:t>‹#›</a:t>
            </a:fld>
            <a:endParaRPr lang="en-US" dirty="0"/>
          </a:p>
        </p:txBody>
      </p:sp>
      <p:pic>
        <p:nvPicPr>
          <p:cNvPr id="7" name="Picture 6" descr="The SMART checkmark icon and word logo.">
            <a:extLst>
              <a:ext uri="{FF2B5EF4-FFF2-40B4-BE49-F238E27FC236}">
                <a16:creationId xmlns:a16="http://schemas.microsoft.com/office/drawing/2014/main" id="{CE82176B-ED55-EF4D-BD94-8EF9E81DA947}"/>
              </a:ext>
            </a:extLst>
          </p:cNvPr>
          <p:cNvPicPr>
            <a:picLocks noChangeAspect="1"/>
          </p:cNvPicPr>
          <p:nvPr userDrawn="1"/>
        </p:nvPicPr>
        <p:blipFill>
          <a:blip r:embed="rId2"/>
          <a:stretch>
            <a:fillRect/>
          </a:stretch>
        </p:blipFill>
        <p:spPr>
          <a:xfrm>
            <a:off x="8467401" y="5855769"/>
            <a:ext cx="2886399" cy="500581"/>
          </a:xfrm>
          <a:prstGeom prst="rect">
            <a:avLst/>
          </a:prstGeom>
        </p:spPr>
      </p:pic>
      <p:pic>
        <p:nvPicPr>
          <p:cNvPr id="8" name="Picture 7">
            <a:extLst>
              <a:ext uri="{FF2B5EF4-FFF2-40B4-BE49-F238E27FC236}">
                <a16:creationId xmlns:a16="http://schemas.microsoft.com/office/drawing/2014/main" id="{D73D3CD3-A7BA-A44F-AF05-CA941C74C36F}"/>
              </a:ext>
              <a:ext uri="{C183D7F6-B498-43B3-948B-1728B52AA6E4}">
                <adec:decorative xmlns:adec="http://schemas.microsoft.com/office/drawing/2017/decorative" val="1"/>
              </a:ext>
            </a:extLst>
          </p:cNvPr>
          <p:cNvPicPr>
            <a:picLocks noChangeAspect="1"/>
          </p:cNvPicPr>
          <p:nvPr userDrawn="1"/>
        </p:nvPicPr>
        <p:blipFill rotWithShape="1">
          <a:blip r:embed="rId3"/>
          <a:srcRect l="7500" b="15616"/>
          <a:stretch/>
        </p:blipFill>
        <p:spPr>
          <a:xfrm>
            <a:off x="-1" y="641193"/>
            <a:ext cx="8928101" cy="6216808"/>
          </a:xfrm>
          <a:prstGeom prst="rect">
            <a:avLst/>
          </a:prstGeom>
        </p:spPr>
      </p:pic>
    </p:spTree>
    <p:extLst>
      <p:ext uri="{BB962C8B-B14F-4D97-AF65-F5344CB8AC3E}">
        <p14:creationId xmlns:p14="http://schemas.microsoft.com/office/powerpoint/2010/main" val="44919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169480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enario Wr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
        <p:nvSpPr>
          <p:cNvPr id="11" name="Rectangle 10">
            <a:hlinkClick r:id="" action="ppaction://noaction"/>
            <a:extLst>
              <a:ext uri="{FF2B5EF4-FFF2-40B4-BE49-F238E27FC236}">
                <a16:creationId xmlns:a16="http://schemas.microsoft.com/office/drawing/2014/main" id="{E9AABFE7-1B15-F945-B1CB-5D0543D93EBC}"/>
              </a:ext>
            </a:extLst>
          </p:cNvPr>
          <p:cNvSpPr/>
          <p:nvPr userDrawn="1"/>
        </p:nvSpPr>
        <p:spPr>
          <a:xfrm>
            <a:off x="14163" y="134739"/>
            <a:ext cx="12275906" cy="6356350"/>
          </a:xfrm>
          <a:prstGeom prst="rect">
            <a:avLst/>
          </a:prstGeom>
          <a:solidFill>
            <a:schemeClr val="lt1">
              <a:alpha val="8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Content Placeholder 2">
            <a:extLst>
              <a:ext uri="{FF2B5EF4-FFF2-40B4-BE49-F238E27FC236}">
                <a16:creationId xmlns:a16="http://schemas.microsoft.com/office/drawing/2014/main" id="{BC12B058-26EC-2B43-9845-D5F640E40908}"/>
              </a:ext>
            </a:extLst>
          </p:cNvPr>
          <p:cNvSpPr>
            <a:spLocks noGrp="1"/>
          </p:cNvSpPr>
          <p:nvPr>
            <p:ph idx="1"/>
          </p:nvPr>
        </p:nvSpPr>
        <p:spPr>
          <a:xfrm>
            <a:off x="838200" y="4082761"/>
            <a:ext cx="10515600" cy="1230602"/>
          </a:xfrm>
          <a:prstGeom prst="rect">
            <a:avLst/>
          </a:prstGeom>
          <a:solidFill>
            <a:srgbClr val="BB0000"/>
          </a:solidFill>
          <a:effectLst>
            <a:softEdge rad="0"/>
          </a:effectLst>
          <a:scene3d>
            <a:camera prst="orthographicFront"/>
            <a:lightRig rig="threePt" dir="t"/>
          </a:scene3d>
          <a:sp3d>
            <a:bevelT w="0" h="0"/>
          </a:sp3d>
        </p:spPr>
        <p:txBody>
          <a:bodyPr lIns="1005840" anchor="ctr" anchorCtr="0">
            <a:normAutofit/>
          </a:bodyPr>
          <a:lstStyle>
            <a:lvl1pPr marL="0" indent="0" algn="l">
              <a:buNone/>
              <a:defRPr sz="2400">
                <a:solidFill>
                  <a:schemeClr val="bg1"/>
                </a:solidFill>
              </a:defRPr>
            </a:lvl1pPr>
          </a:lstStyle>
          <a:p>
            <a:pPr lvl="0"/>
            <a:r>
              <a:rPr lang="en-US"/>
              <a:t>Click to edit Master text styles</a:t>
            </a:r>
          </a:p>
        </p:txBody>
      </p:sp>
      <p:pic>
        <p:nvPicPr>
          <p:cNvPr id="13" name="Picture 12">
            <a:extLst>
              <a:ext uri="{FF2B5EF4-FFF2-40B4-BE49-F238E27FC236}">
                <a16:creationId xmlns:a16="http://schemas.microsoft.com/office/drawing/2014/main" id="{4F3A79A5-5B7A-7543-8D4B-763B36D22055}"/>
              </a:ext>
            </a:extLst>
          </p:cNvPr>
          <p:cNvPicPr>
            <a:picLocks noChangeAspect="1"/>
          </p:cNvPicPr>
          <p:nvPr userDrawn="1"/>
        </p:nvPicPr>
        <p:blipFill>
          <a:blip r:embed="rId2"/>
          <a:stretch>
            <a:fillRect/>
          </a:stretch>
        </p:blipFill>
        <p:spPr>
          <a:xfrm>
            <a:off x="1070607" y="4394724"/>
            <a:ext cx="606675" cy="6066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6304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enari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1760535"/>
          </a:xfrm>
          <a:ln w="25400" cap="rnd">
            <a:solidFill>
              <a:srgbClr val="BB0000"/>
            </a:solidFill>
            <a:round/>
          </a:ln>
        </p:spPr>
        <p:txBody>
          <a:bodyPr>
            <a:normAutofit/>
          </a:bodyPr>
          <a:lstStyle>
            <a:lvl1pPr marL="0" indent="0">
              <a:buNone/>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838200" y="3765547"/>
            <a:ext cx="10515600" cy="68421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838200" y="5492750"/>
            <a:ext cx="10515600" cy="684213"/>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838200" y="4629149"/>
            <a:ext cx="10515600" cy="684214"/>
          </a:xfrm>
        </p:spPr>
        <p:txBody>
          <a:bodyPr>
            <a:normAutofit/>
          </a:bodyPr>
          <a:lstStyle>
            <a:lvl1pPr>
              <a:defRPr sz="2400"/>
            </a:lvl1pPr>
          </a:lstStyle>
          <a:p>
            <a:pPr lvl="0"/>
            <a:r>
              <a:rPr lang="en-US"/>
              <a:t>Click to edit Master text styles</a:t>
            </a:r>
          </a:p>
        </p:txBody>
      </p:sp>
      <p:sp>
        <p:nvSpPr>
          <p:cNvPr id="11" name="Rectangle 10">
            <a:hlinkClick r:id="" action="ppaction://noaction"/>
            <a:extLst>
              <a:ext uri="{FF2B5EF4-FFF2-40B4-BE49-F238E27FC236}">
                <a16:creationId xmlns:a16="http://schemas.microsoft.com/office/drawing/2014/main" id="{E9AABFE7-1B15-F945-B1CB-5D0543D93EBC}"/>
              </a:ext>
            </a:extLst>
          </p:cNvPr>
          <p:cNvSpPr/>
          <p:nvPr userDrawn="1"/>
        </p:nvSpPr>
        <p:spPr>
          <a:xfrm>
            <a:off x="0" y="136525"/>
            <a:ext cx="12275906" cy="6356350"/>
          </a:xfrm>
          <a:prstGeom prst="rect">
            <a:avLst/>
          </a:prstGeom>
          <a:solidFill>
            <a:schemeClr val="lt1">
              <a:alpha val="84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Content Placeholder 3">
            <a:extLst>
              <a:ext uri="{FF2B5EF4-FFF2-40B4-BE49-F238E27FC236}">
                <a16:creationId xmlns:a16="http://schemas.microsoft.com/office/drawing/2014/main" id="{C46CA2FA-E0F2-D240-8EC9-6EBE1B9B0EA7}"/>
              </a:ext>
            </a:extLst>
          </p:cNvPr>
          <p:cNvSpPr>
            <a:spLocks noGrp="1"/>
          </p:cNvSpPr>
          <p:nvPr>
            <p:ph sz="half" idx="16"/>
          </p:nvPr>
        </p:nvSpPr>
        <p:spPr>
          <a:xfrm>
            <a:off x="838200" y="4075549"/>
            <a:ext cx="10515600" cy="1237814"/>
          </a:xfrm>
          <a:solidFill>
            <a:schemeClr val="bg1"/>
          </a:solidFill>
          <a:ln w="25400" cap="rnd">
            <a:solidFill>
              <a:srgbClr val="BB0000"/>
            </a:solidFill>
            <a:round/>
          </a:ln>
        </p:spPr>
        <p:txBody>
          <a:bodyPr lIns="1005840" anchor="ctr" anchorCtr="0">
            <a:normAutofit/>
          </a:bodyPr>
          <a:lstStyle>
            <a:lvl1pPr marL="0" indent="0">
              <a:buNone/>
              <a:defRPr sz="2400"/>
            </a:lvl1pPr>
          </a:lstStyle>
          <a:p>
            <a:pPr lvl="0"/>
            <a:r>
              <a:rPr lang="en-US"/>
              <a:t>Click to edit Master text styles</a:t>
            </a:r>
          </a:p>
        </p:txBody>
      </p:sp>
      <p:pic>
        <p:nvPicPr>
          <p:cNvPr id="20" name="Picture 19">
            <a:extLst>
              <a:ext uri="{FF2B5EF4-FFF2-40B4-BE49-F238E27FC236}">
                <a16:creationId xmlns:a16="http://schemas.microsoft.com/office/drawing/2014/main" id="{B800C2FA-B7FD-FF49-89AA-EC5D7B025719}"/>
              </a:ext>
            </a:extLst>
          </p:cNvPr>
          <p:cNvPicPr>
            <a:picLocks noChangeAspect="1"/>
          </p:cNvPicPr>
          <p:nvPr userDrawn="1"/>
        </p:nvPicPr>
        <p:blipFill>
          <a:blip r:embed="rId2"/>
          <a:stretch>
            <a:fillRect/>
          </a:stretch>
        </p:blipFill>
        <p:spPr>
          <a:xfrm>
            <a:off x="1009183" y="4408900"/>
            <a:ext cx="746426" cy="5711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293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cenario Four O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917575"/>
          </a:xfrm>
        </p:spPr>
        <p:txBody>
          <a:bodyPr>
            <a:normAutofit/>
          </a:bodyPr>
          <a:lstStyle>
            <a:lvl1pPr>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6172200" y="2971007"/>
            <a:ext cx="5181600" cy="917575"/>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6172200" y="5259388"/>
            <a:ext cx="5181600" cy="917575"/>
          </a:xfrm>
        </p:spPr>
        <p:txBody>
          <a:bodyPr>
            <a:normAutofit/>
          </a:bodyPr>
          <a:lstStyle>
            <a:lvl1pPr>
              <a:defRPr sz="2400"/>
            </a:lvl1pPr>
          </a:lstStyle>
          <a:p>
            <a:pPr lvl="0"/>
            <a:r>
              <a:rPr lang="en-US"/>
              <a:t>Click to edit Master text styles</a:t>
            </a:r>
          </a:p>
        </p:txBody>
      </p:sp>
      <p:sp>
        <p:nvSpPr>
          <p:cNvPr id="10" name="Content Placeholder 3">
            <a:extLst>
              <a:ext uri="{FF2B5EF4-FFF2-40B4-BE49-F238E27FC236}">
                <a16:creationId xmlns:a16="http://schemas.microsoft.com/office/drawing/2014/main" id="{E072A8D0-EE53-5C4C-9DE8-EA91FE355D66}"/>
              </a:ext>
            </a:extLst>
          </p:cNvPr>
          <p:cNvSpPr>
            <a:spLocks noGrp="1"/>
          </p:cNvSpPr>
          <p:nvPr>
            <p:ph sz="half" idx="15"/>
          </p:nvPr>
        </p:nvSpPr>
        <p:spPr>
          <a:xfrm>
            <a:off x="6172200" y="4114006"/>
            <a:ext cx="5181600" cy="917575"/>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4956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enario Three O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1325563"/>
          </a:xfrm>
        </p:spPr>
        <p:txBody>
          <a:bodyPr>
            <a:normAutofit/>
          </a:bodyPr>
          <a:lstStyle>
            <a:lvl1pPr>
              <a:defRPr sz="2400"/>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3">
            <a:extLst>
              <a:ext uri="{FF2B5EF4-FFF2-40B4-BE49-F238E27FC236}">
                <a16:creationId xmlns:a16="http://schemas.microsoft.com/office/drawing/2014/main" id="{9C3E9E41-6042-F642-AB67-A3C47E100DB2}"/>
              </a:ext>
            </a:extLst>
          </p:cNvPr>
          <p:cNvSpPr>
            <a:spLocks noGrp="1"/>
          </p:cNvSpPr>
          <p:nvPr>
            <p:ph sz="half" idx="13"/>
          </p:nvPr>
        </p:nvSpPr>
        <p:spPr>
          <a:xfrm>
            <a:off x="6172200" y="3341975"/>
            <a:ext cx="5181600" cy="1325563"/>
          </a:xfrm>
        </p:spPr>
        <p:txBody>
          <a:bodyPr>
            <a:normAutofit/>
          </a:bodyPr>
          <a:lstStyle>
            <a:lvl1pPr>
              <a:defRPr sz="2400"/>
            </a:lvl1pPr>
          </a:lstStyle>
          <a:p>
            <a:pPr lvl="0"/>
            <a:r>
              <a:rPr lang="en-US"/>
              <a:t>Click to edit Master text styles</a:t>
            </a:r>
          </a:p>
        </p:txBody>
      </p:sp>
      <p:sp>
        <p:nvSpPr>
          <p:cNvPr id="9" name="Content Placeholder 3">
            <a:extLst>
              <a:ext uri="{FF2B5EF4-FFF2-40B4-BE49-F238E27FC236}">
                <a16:creationId xmlns:a16="http://schemas.microsoft.com/office/drawing/2014/main" id="{AA2BFA3A-8E72-874F-A593-595D15A83E60}"/>
              </a:ext>
            </a:extLst>
          </p:cNvPr>
          <p:cNvSpPr>
            <a:spLocks noGrp="1"/>
          </p:cNvSpPr>
          <p:nvPr>
            <p:ph sz="half" idx="14"/>
          </p:nvPr>
        </p:nvSpPr>
        <p:spPr>
          <a:xfrm>
            <a:off x="6172200" y="4851399"/>
            <a:ext cx="5181600" cy="1325565"/>
          </a:xfrm>
        </p:spPr>
        <p:txBody>
          <a:bodyPr>
            <a:normAutofit/>
          </a:bodyPr>
          <a:lstStyle>
            <a:lvl1pPr>
              <a:defRPr sz="2400"/>
            </a:lvl1pPr>
          </a:lstStyle>
          <a:p>
            <a:pPr lvl="0"/>
            <a:r>
              <a:rPr lang="en-US"/>
              <a:t>Click to edit Master text styles</a:t>
            </a:r>
          </a:p>
        </p:txBody>
      </p:sp>
    </p:spTree>
    <p:extLst>
      <p:ext uri="{BB962C8B-B14F-4D97-AF65-F5344CB8AC3E}">
        <p14:creationId xmlns:p14="http://schemas.microsoft.com/office/powerpoint/2010/main" val="3593669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Objec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4456589"/>
            <a:ext cx="10515600" cy="1720373"/>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2451576"/>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94102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 Quot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5403273"/>
            <a:ext cx="10515600" cy="773689"/>
          </a:xfrm>
        </p:spPr>
        <p:txBody>
          <a:bodyPr/>
          <a:lstStyle>
            <a:lvl1pPr>
              <a:defRPr sz="2800"/>
            </a:lvl1pPr>
            <a:lvl2pPr>
              <a:defRPr sz="2400"/>
            </a:lvl2p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838200" y="1825625"/>
            <a:ext cx="10515600" cy="2451576"/>
          </a:xfrm>
        </p:spPr>
        <p:txBody>
          <a:bodyPr/>
          <a:lstStyle>
            <a:lvl1pPr marL="0" indent="0">
              <a:buNone/>
              <a:defRPr/>
            </a:lvl1pPr>
          </a:lstStyle>
          <a:p>
            <a:pPr lvl="0"/>
            <a:r>
              <a:rPr lang="en-US"/>
              <a:t>Click to edit Master text styles</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9" name="Content Placeholder 2">
            <a:extLst>
              <a:ext uri="{FF2B5EF4-FFF2-40B4-BE49-F238E27FC236}">
                <a16:creationId xmlns:a16="http://schemas.microsoft.com/office/drawing/2014/main" id="{7B017925-343D-8D44-95E8-C82A6D3E7151}"/>
              </a:ext>
            </a:extLst>
          </p:cNvPr>
          <p:cNvSpPr>
            <a:spLocks noGrp="1"/>
          </p:cNvSpPr>
          <p:nvPr>
            <p:ph sz="half" idx="13"/>
          </p:nvPr>
        </p:nvSpPr>
        <p:spPr>
          <a:xfrm>
            <a:off x="838200" y="4453392"/>
            <a:ext cx="10515600" cy="773689"/>
          </a:xfrm>
        </p:spPr>
        <p:txBody>
          <a:bodyPr/>
          <a:lstStyle>
            <a:lvl1pPr marL="0" indent="0" algn="ctr">
              <a:buNone/>
              <a:defRPr sz="2800">
                <a:solidFill>
                  <a:srgbClr val="BB0000"/>
                </a:solidFill>
              </a:defRPr>
            </a:lvl1pPr>
            <a:lvl2pPr>
              <a:defRPr sz="2400"/>
            </a:lvl2pPr>
          </a:lstStyle>
          <a:p>
            <a:pPr lvl="0"/>
            <a:r>
              <a:rPr lang="en-US"/>
              <a:t>Click to edit Master text styles</a:t>
            </a:r>
          </a:p>
        </p:txBody>
      </p:sp>
    </p:spTree>
    <p:extLst>
      <p:ext uri="{BB962C8B-B14F-4D97-AF65-F5344CB8AC3E}">
        <p14:creationId xmlns:p14="http://schemas.microsoft.com/office/powerpoint/2010/main" val="246887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5157787"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571501F-7DA7-D349-AA77-31FBE138566E}"/>
              </a:ext>
            </a:extLst>
          </p:cNvPr>
          <p:cNvSpPr>
            <a:spLocks noGrp="1"/>
          </p:cNvSpPr>
          <p:nvPr>
            <p:ph type="body" sz="quarter" idx="3"/>
          </p:nvPr>
        </p:nvSpPr>
        <p:spPr>
          <a:xfrm>
            <a:off x="6172200" y="1681163"/>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3772457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1690688"/>
            <a:ext cx="5157787" cy="4498975"/>
          </a:xfrm>
        </p:spPr>
        <p:txBody>
          <a:bodyPr/>
          <a:lstStyle>
            <a:lvl1pPr marL="0" indent="0">
              <a:buNone/>
              <a:defRPr/>
            </a:lvl1pPr>
          </a:lstStyle>
          <a:p>
            <a:pPr lvl="0"/>
            <a:r>
              <a:rPr lang="en-US"/>
              <a:t>Click to edit Master text styles</a:t>
            </a:r>
          </a:p>
        </p:txBody>
      </p:sp>
      <p:sp>
        <p:nvSpPr>
          <p:cNvPr id="5" name="Text Placeholder 4">
            <a:extLst>
              <a:ext uri="{FF2B5EF4-FFF2-40B4-BE49-F238E27FC236}">
                <a16:creationId xmlns:a16="http://schemas.microsoft.com/office/drawing/2014/main" id="{A571501F-7DA7-D349-AA77-31FBE138566E}"/>
              </a:ext>
            </a:extLst>
          </p:cNvPr>
          <p:cNvSpPr>
            <a:spLocks noGrp="1"/>
          </p:cNvSpPr>
          <p:nvPr>
            <p:ph type="body" sz="quarter" idx="3"/>
          </p:nvPr>
        </p:nvSpPr>
        <p:spPr>
          <a:xfrm>
            <a:off x="6172200" y="1681163"/>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380858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5157787"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6172200" y="1690688"/>
            <a:ext cx="5183188"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40218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DA9F-1BF0-5E44-AECD-65F3E6FA97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58B7507-15CD-FC42-B021-0102B7E2B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E84DE-400D-244B-882C-DF9B0CFC73A0}"/>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5" name="Footer Placeholder 4">
            <a:extLst>
              <a:ext uri="{FF2B5EF4-FFF2-40B4-BE49-F238E27FC236}">
                <a16:creationId xmlns:a16="http://schemas.microsoft.com/office/drawing/2014/main" id="{841C95B9-BCF5-8045-B7E2-8994998955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81A8F-4869-3642-A55A-9BA89886B8D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1078483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ll Left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4406285" y="1685926"/>
            <a:ext cx="6945929"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4406285" y="2509838"/>
            <a:ext cx="69459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840735" y="1690688"/>
            <a:ext cx="3472017"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427825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Right Obh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C717FD-A33B-F945-B61B-94B89FB805EB}"/>
              </a:ext>
            </a:extLst>
          </p:cNvPr>
          <p:cNvSpPr>
            <a:spLocks noGrp="1"/>
          </p:cNvSpPr>
          <p:nvPr>
            <p:ph type="body" idx="1"/>
          </p:nvPr>
        </p:nvSpPr>
        <p:spPr>
          <a:xfrm>
            <a:off x="839788" y="1681163"/>
            <a:ext cx="6945929"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8" y="2505075"/>
            <a:ext cx="69459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7883371" y="1690688"/>
            <a:ext cx="3472017" cy="4498975"/>
          </a:xfrm>
        </p:spPr>
        <p:txBody>
          <a:bodyPr/>
          <a:lstStyle>
            <a:lvl1pPr marL="0" indent="0">
              <a:buNone/>
              <a:defRPr/>
            </a:lvl1pPr>
          </a:lstStyle>
          <a:p>
            <a:pPr lvl="0"/>
            <a:r>
              <a:rPr lang="en-US"/>
              <a:t>Click to edit Master text styles</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68431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9" y="1855433"/>
            <a:ext cx="2514599" cy="4334230"/>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7C14C8F4-6FC1-0641-A39E-764B0F63346F}"/>
              </a:ext>
            </a:extLst>
          </p:cNvPr>
          <p:cNvSpPr>
            <a:spLocks noGrp="1"/>
          </p:cNvSpPr>
          <p:nvPr>
            <p:ph sz="quarter" idx="4"/>
          </p:nvPr>
        </p:nvSpPr>
        <p:spPr>
          <a:xfrm>
            <a:off x="8840788" y="1855433"/>
            <a:ext cx="2514600" cy="4334230"/>
          </a:xfrm>
        </p:spPr>
        <p:txBody>
          <a:body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0" name="Content Placeholder 3">
            <a:extLst>
              <a:ext uri="{FF2B5EF4-FFF2-40B4-BE49-F238E27FC236}">
                <a16:creationId xmlns:a16="http://schemas.microsoft.com/office/drawing/2014/main" id="{94B9001A-5662-2742-8F25-A3687E470DCF}"/>
              </a:ext>
            </a:extLst>
          </p:cNvPr>
          <p:cNvSpPr>
            <a:spLocks noGrp="1"/>
          </p:cNvSpPr>
          <p:nvPr>
            <p:ph sz="half" idx="13"/>
          </p:nvPr>
        </p:nvSpPr>
        <p:spPr>
          <a:xfrm>
            <a:off x="3497462" y="1855433"/>
            <a:ext cx="2514600" cy="4334230"/>
          </a:xfrm>
        </p:spPr>
        <p:txBody>
          <a:body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0CA33EA3-0319-2D43-B9BC-7CE2A35336CE}"/>
              </a:ext>
            </a:extLst>
          </p:cNvPr>
          <p:cNvSpPr>
            <a:spLocks noGrp="1"/>
          </p:cNvSpPr>
          <p:nvPr>
            <p:ph sz="half" idx="14"/>
          </p:nvPr>
        </p:nvSpPr>
        <p:spPr>
          <a:xfrm>
            <a:off x="6183114" y="1855433"/>
            <a:ext cx="2514600" cy="433423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75176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Four Obje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9C402-759D-764A-BE96-D1610083955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6B55D4BF-7909-664E-96E1-84CEC73E50E2}"/>
              </a:ext>
            </a:extLst>
          </p:cNvPr>
          <p:cNvSpPr>
            <a:spLocks noGrp="1"/>
          </p:cNvSpPr>
          <p:nvPr>
            <p:ph sz="half" idx="2"/>
          </p:nvPr>
        </p:nvSpPr>
        <p:spPr>
          <a:xfrm>
            <a:off x="839789" y="4083727"/>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7" name="Date Placeholder 6">
            <a:extLst>
              <a:ext uri="{FF2B5EF4-FFF2-40B4-BE49-F238E27FC236}">
                <a16:creationId xmlns:a16="http://schemas.microsoft.com/office/drawing/2014/main" id="{E6B4249B-B306-8B46-80DD-420FEA48DCA1}"/>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8" name="Footer Placeholder 7">
            <a:extLst>
              <a:ext uri="{FF2B5EF4-FFF2-40B4-BE49-F238E27FC236}">
                <a16:creationId xmlns:a16="http://schemas.microsoft.com/office/drawing/2014/main" id="{256535CE-E0CF-B948-A415-BF8C8FD935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F6D849D-A82C-AF4F-97CB-47EB682E2563}"/>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2" name="Content Placeholder 3">
            <a:extLst>
              <a:ext uri="{FF2B5EF4-FFF2-40B4-BE49-F238E27FC236}">
                <a16:creationId xmlns:a16="http://schemas.microsoft.com/office/drawing/2014/main" id="{C6FBAB1F-2665-BC41-8155-33E1944E48F4}"/>
              </a:ext>
            </a:extLst>
          </p:cNvPr>
          <p:cNvSpPr>
            <a:spLocks noGrp="1"/>
          </p:cNvSpPr>
          <p:nvPr>
            <p:ph sz="half" idx="15"/>
          </p:nvPr>
        </p:nvSpPr>
        <p:spPr>
          <a:xfrm>
            <a:off x="839788" y="1860873"/>
            <a:ext cx="2514599" cy="2105935"/>
          </a:xfrm>
        </p:spPr>
        <p:txBody>
          <a:bodyPr/>
          <a:lstStyle>
            <a:lvl1pPr marL="0" indent="0">
              <a:buNone/>
              <a:defRPr sz="2800"/>
            </a:lvl1pPr>
            <a:lvl2pPr>
              <a:defRPr sz="2400"/>
            </a:lvl2pPr>
          </a:lstStyle>
          <a:p>
            <a:pPr lvl="0"/>
            <a:r>
              <a:rPr lang="en-US"/>
              <a:t>Click to edit Master text styles</a:t>
            </a:r>
          </a:p>
        </p:txBody>
      </p:sp>
      <p:sp>
        <p:nvSpPr>
          <p:cNvPr id="13" name="Content Placeholder 3">
            <a:extLst>
              <a:ext uri="{FF2B5EF4-FFF2-40B4-BE49-F238E27FC236}">
                <a16:creationId xmlns:a16="http://schemas.microsoft.com/office/drawing/2014/main" id="{345822D7-5C59-AB4A-A2BE-1755C59ADF63}"/>
              </a:ext>
            </a:extLst>
          </p:cNvPr>
          <p:cNvSpPr>
            <a:spLocks noGrp="1"/>
          </p:cNvSpPr>
          <p:nvPr>
            <p:ph sz="half" idx="16"/>
          </p:nvPr>
        </p:nvSpPr>
        <p:spPr>
          <a:xfrm>
            <a:off x="3497462" y="4080230"/>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4" name="Content Placeholder 3">
            <a:extLst>
              <a:ext uri="{FF2B5EF4-FFF2-40B4-BE49-F238E27FC236}">
                <a16:creationId xmlns:a16="http://schemas.microsoft.com/office/drawing/2014/main" id="{3FCD786B-1C02-FC46-8B1A-8C8A056365AB}"/>
              </a:ext>
            </a:extLst>
          </p:cNvPr>
          <p:cNvSpPr>
            <a:spLocks noGrp="1"/>
          </p:cNvSpPr>
          <p:nvPr>
            <p:ph sz="half" idx="17"/>
          </p:nvPr>
        </p:nvSpPr>
        <p:spPr>
          <a:xfrm>
            <a:off x="6179940" y="4080230"/>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5" name="Content Placeholder 3">
            <a:extLst>
              <a:ext uri="{FF2B5EF4-FFF2-40B4-BE49-F238E27FC236}">
                <a16:creationId xmlns:a16="http://schemas.microsoft.com/office/drawing/2014/main" id="{C85C0137-217D-6D45-88FA-82518C0B925C}"/>
              </a:ext>
            </a:extLst>
          </p:cNvPr>
          <p:cNvSpPr>
            <a:spLocks noGrp="1"/>
          </p:cNvSpPr>
          <p:nvPr>
            <p:ph sz="half" idx="18"/>
          </p:nvPr>
        </p:nvSpPr>
        <p:spPr>
          <a:xfrm>
            <a:off x="8840788" y="4080229"/>
            <a:ext cx="2514599" cy="2105935"/>
          </a:xfrm>
        </p:spPr>
        <p:txBody>
          <a:bodyPr/>
          <a:lstStyle>
            <a:lvl1pPr>
              <a:defRPr sz="2800"/>
            </a:lvl1pPr>
            <a:lvl2pPr>
              <a:defRPr sz="2400"/>
            </a:lvl2pPr>
          </a:lstStyle>
          <a:p>
            <a:pPr lvl="0"/>
            <a:r>
              <a:rPr lang="en-US"/>
              <a:t>Click to edit Master text styles</a:t>
            </a:r>
          </a:p>
          <a:p>
            <a:pPr lvl="1"/>
            <a:r>
              <a:rPr lang="en-US"/>
              <a:t>Second level</a:t>
            </a:r>
          </a:p>
        </p:txBody>
      </p:sp>
      <p:sp>
        <p:nvSpPr>
          <p:cNvPr id="16" name="Content Placeholder 3">
            <a:extLst>
              <a:ext uri="{FF2B5EF4-FFF2-40B4-BE49-F238E27FC236}">
                <a16:creationId xmlns:a16="http://schemas.microsoft.com/office/drawing/2014/main" id="{437CC869-787A-754F-A551-CE205B3E134A}"/>
              </a:ext>
            </a:extLst>
          </p:cNvPr>
          <p:cNvSpPr>
            <a:spLocks noGrp="1"/>
          </p:cNvSpPr>
          <p:nvPr>
            <p:ph sz="half" idx="19"/>
          </p:nvPr>
        </p:nvSpPr>
        <p:spPr>
          <a:xfrm>
            <a:off x="3497462" y="1857376"/>
            <a:ext cx="2514599" cy="2105935"/>
          </a:xfrm>
        </p:spPr>
        <p:txBody>
          <a:bodyPr/>
          <a:lstStyle>
            <a:lvl1pPr marL="0" indent="0">
              <a:buNone/>
              <a:defRPr sz="2800"/>
            </a:lvl1pPr>
            <a:lvl2pPr>
              <a:defRPr sz="2400"/>
            </a:lvl2pPr>
          </a:lstStyle>
          <a:p>
            <a:pPr lvl="0"/>
            <a:r>
              <a:rPr lang="en-US"/>
              <a:t>Click to edit Master text styles</a:t>
            </a:r>
          </a:p>
        </p:txBody>
      </p:sp>
      <p:sp>
        <p:nvSpPr>
          <p:cNvPr id="17" name="Content Placeholder 3">
            <a:extLst>
              <a:ext uri="{FF2B5EF4-FFF2-40B4-BE49-F238E27FC236}">
                <a16:creationId xmlns:a16="http://schemas.microsoft.com/office/drawing/2014/main" id="{B76C6D9A-ED96-0346-A10D-DD67D98A769F}"/>
              </a:ext>
            </a:extLst>
          </p:cNvPr>
          <p:cNvSpPr>
            <a:spLocks noGrp="1"/>
          </p:cNvSpPr>
          <p:nvPr>
            <p:ph sz="half" idx="20"/>
          </p:nvPr>
        </p:nvSpPr>
        <p:spPr>
          <a:xfrm>
            <a:off x="6179940" y="1857375"/>
            <a:ext cx="2514599" cy="2105935"/>
          </a:xfrm>
        </p:spPr>
        <p:txBody>
          <a:bodyPr/>
          <a:lstStyle>
            <a:lvl1pPr marL="0" indent="0">
              <a:buNone/>
              <a:defRPr sz="2800"/>
            </a:lvl1pPr>
            <a:lvl2pPr>
              <a:defRPr sz="2400"/>
            </a:lvl2pPr>
          </a:lstStyle>
          <a:p>
            <a:pPr lvl="0"/>
            <a:r>
              <a:rPr lang="en-US"/>
              <a:t>Click to edit Master text styles</a:t>
            </a:r>
          </a:p>
        </p:txBody>
      </p:sp>
      <p:sp>
        <p:nvSpPr>
          <p:cNvPr id="18" name="Content Placeholder 3">
            <a:extLst>
              <a:ext uri="{FF2B5EF4-FFF2-40B4-BE49-F238E27FC236}">
                <a16:creationId xmlns:a16="http://schemas.microsoft.com/office/drawing/2014/main" id="{AEBB7970-E458-0F4A-A9A2-1924E3971835}"/>
              </a:ext>
            </a:extLst>
          </p:cNvPr>
          <p:cNvSpPr>
            <a:spLocks noGrp="1"/>
          </p:cNvSpPr>
          <p:nvPr>
            <p:ph sz="half" idx="21"/>
          </p:nvPr>
        </p:nvSpPr>
        <p:spPr>
          <a:xfrm>
            <a:off x="8837613" y="1857374"/>
            <a:ext cx="2514599" cy="2105935"/>
          </a:xfrm>
        </p:spPr>
        <p:txBody>
          <a:bodyPr/>
          <a:lstStyle>
            <a:lvl1pPr marL="0" indent="0">
              <a:buNone/>
              <a:defRPr sz="2800"/>
            </a:lvl1pPr>
            <a:lvl2pPr>
              <a:defRPr sz="2400"/>
            </a:lvl2pPr>
          </a:lstStyle>
          <a:p>
            <a:pPr lvl="0"/>
            <a:r>
              <a:rPr lang="en-US"/>
              <a:t>Click to edit Master text styles</a:t>
            </a:r>
          </a:p>
        </p:txBody>
      </p:sp>
    </p:spTree>
    <p:extLst>
      <p:ext uri="{BB962C8B-B14F-4D97-AF65-F5344CB8AC3E}">
        <p14:creationId xmlns:p14="http://schemas.microsoft.com/office/powerpoint/2010/main" val="1430569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39CC-F1AC-9A4C-A1B4-92E297CC2E94}"/>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9E4832-E2E4-5240-AF81-F94C8FE3B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1031EF1-1E51-A540-A1E6-6EA19D845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C6403-8D0A-AC48-89A7-AB46A5047E3B}"/>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DA3D20CC-C1F5-2449-A471-D36373A4F5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93183F-1D09-F84B-9683-E58821439B95}"/>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350120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D8FE-59A9-034D-9F9F-85C4B1007676}"/>
              </a:ext>
            </a:extLst>
          </p:cNvPr>
          <p:cNvSpPr>
            <a:spLocks noGrp="1"/>
          </p:cNvSpPr>
          <p:nvPr>
            <p:ph type="title"/>
          </p:nvPr>
        </p:nvSpPr>
        <p:spPr>
          <a:xfrm>
            <a:off x="839788" y="457200"/>
            <a:ext cx="3932237"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4AD8F72-4BCD-5E44-9A42-A4C771D949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AB72FB8-7A34-EF41-B5A6-B925B069B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7A1F15-BBF0-B848-9677-374B26019D3E}"/>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512F176D-A9EA-8341-AD0C-E934D2D34B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1CD189-6720-7A47-85AF-60EAE5BDCA12}"/>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86430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370652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p:txBody>
          <a:bodyPr/>
          <a:lstStyle>
            <a:lvl1pPr marL="0" indent="0">
              <a:buNone/>
              <a:defRPr/>
            </a:lvl1pPr>
          </a:lstStyle>
          <a:p>
            <a:pPr lvl="0"/>
            <a:r>
              <a:rPr lang="en-US"/>
              <a:t>Click to edit Master text styles</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266417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8B7-36E9-A347-BB58-9C38FF19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B84920-C6F3-D24C-A26A-4B03415C7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C194D2D-37BD-1842-B684-7A885E817A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10AD2D-9DF6-684F-92B9-C0CB629829EE}"/>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6" name="Footer Placeholder 5">
            <a:extLst>
              <a:ext uri="{FF2B5EF4-FFF2-40B4-BE49-F238E27FC236}">
                <a16:creationId xmlns:a16="http://schemas.microsoft.com/office/drawing/2014/main" id="{5042BEF7-270E-F44B-9CF8-EA4CECFAB1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1420C9-7559-1D43-B0D2-333D190C0107}"/>
              </a:ext>
            </a:extLst>
          </p:cNvPr>
          <p:cNvSpPr>
            <a:spLocks noGrp="1"/>
          </p:cNvSpPr>
          <p:nvPr>
            <p:ph type="sldNum" sz="quarter" idx="12"/>
          </p:nvPr>
        </p:nvSpPr>
        <p:spPr/>
        <p:txBody>
          <a:bodyPr/>
          <a:lstStyle/>
          <a:p>
            <a:fld id="{CF1C6C50-183A-BA49-AD6E-52861FCD96BC}" type="slidenum">
              <a:rPr lang="en-US" smtClean="0"/>
              <a:t>‹#›</a:t>
            </a:fld>
            <a:endParaRPr lang="en-US" dirty="0"/>
          </a:p>
        </p:txBody>
      </p:sp>
    </p:spTree>
    <p:extLst>
      <p:ext uri="{BB962C8B-B14F-4D97-AF65-F5344CB8AC3E}">
        <p14:creationId xmlns:p14="http://schemas.microsoft.com/office/powerpoint/2010/main" val="8699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838200" y="1825625"/>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8" name="Content Placeholder 2">
            <a:extLst>
              <a:ext uri="{FF2B5EF4-FFF2-40B4-BE49-F238E27FC236}">
                <a16:creationId xmlns:a16="http://schemas.microsoft.com/office/drawing/2014/main" id="{10456A36-7D63-D842-91CD-6E72D325C00C}"/>
              </a:ext>
            </a:extLst>
          </p:cNvPr>
          <p:cNvSpPr>
            <a:spLocks noGrp="1"/>
          </p:cNvSpPr>
          <p:nvPr>
            <p:ph idx="13"/>
          </p:nvPr>
        </p:nvSpPr>
        <p:spPr>
          <a:xfrm>
            <a:off x="838200" y="2878137"/>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04EF11E4-2618-FB4F-8358-5CE992D07122}"/>
              </a:ext>
            </a:extLst>
          </p:cNvPr>
          <p:cNvSpPr>
            <a:spLocks noGrp="1"/>
          </p:cNvSpPr>
          <p:nvPr>
            <p:ph idx="14"/>
          </p:nvPr>
        </p:nvSpPr>
        <p:spPr>
          <a:xfrm>
            <a:off x="838200" y="3930649"/>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B28A463A-F402-6247-BAC3-B9E0C32B09AB}"/>
              </a:ext>
            </a:extLst>
          </p:cNvPr>
          <p:cNvSpPr>
            <a:spLocks noGrp="1"/>
          </p:cNvSpPr>
          <p:nvPr>
            <p:ph idx="15"/>
          </p:nvPr>
        </p:nvSpPr>
        <p:spPr>
          <a:xfrm>
            <a:off x="838200" y="4983161"/>
            <a:ext cx="10515600" cy="917575"/>
          </a:xfrm>
          <a:prstGeom prst="roundRect">
            <a:avLst/>
          </a:prstGeom>
          <a:solidFill>
            <a:srgbClr val="BB0000"/>
          </a:solid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6654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graphicFrame>
        <p:nvGraphicFramePr>
          <p:cNvPr id="7" name="Table 7">
            <a:extLst>
              <a:ext uri="{FF2B5EF4-FFF2-40B4-BE49-F238E27FC236}">
                <a16:creationId xmlns:a16="http://schemas.microsoft.com/office/drawing/2014/main" id="{6FDE0D35-9BE5-6248-945F-5D4C57C8C258}"/>
              </a:ext>
            </a:extLst>
          </p:cNvPr>
          <p:cNvGraphicFramePr>
            <a:graphicFrameLocks noGrp="1"/>
          </p:cNvGraphicFramePr>
          <p:nvPr userDrawn="1">
            <p:extLst>
              <p:ext uri="{D42A27DB-BD31-4B8C-83A1-F6EECF244321}">
                <p14:modId xmlns:p14="http://schemas.microsoft.com/office/powerpoint/2010/main" val="2558674969"/>
              </p:ext>
            </p:extLst>
          </p:nvPr>
        </p:nvGraphicFramePr>
        <p:xfrm>
          <a:off x="838200" y="1837387"/>
          <a:ext cx="10515600" cy="4372264"/>
        </p:xfrm>
        <a:graphic>
          <a:graphicData uri="http://schemas.openxmlformats.org/drawingml/2006/table">
            <a:tbl>
              <a:tblPr>
                <a:tableStyleId>{5C22544A-7EE6-4342-B048-85BDC9FD1C3A}</a:tableStyleId>
              </a:tblPr>
              <a:tblGrid>
                <a:gridCol w="3505200">
                  <a:extLst>
                    <a:ext uri="{9D8B030D-6E8A-4147-A177-3AD203B41FA5}">
                      <a16:colId xmlns:a16="http://schemas.microsoft.com/office/drawing/2014/main" val="1236040761"/>
                    </a:ext>
                  </a:extLst>
                </a:gridCol>
                <a:gridCol w="3505200">
                  <a:extLst>
                    <a:ext uri="{9D8B030D-6E8A-4147-A177-3AD203B41FA5}">
                      <a16:colId xmlns:a16="http://schemas.microsoft.com/office/drawing/2014/main" val="2614114021"/>
                    </a:ext>
                  </a:extLst>
                </a:gridCol>
                <a:gridCol w="3505200">
                  <a:extLst>
                    <a:ext uri="{9D8B030D-6E8A-4147-A177-3AD203B41FA5}">
                      <a16:colId xmlns:a16="http://schemas.microsoft.com/office/drawing/2014/main" val="3377532119"/>
                    </a:ext>
                  </a:extLst>
                </a:gridCol>
              </a:tblGrid>
              <a:tr h="1093066">
                <a:tc>
                  <a:txBody>
                    <a:bodyPr/>
                    <a:lstStyle/>
                    <a:p>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390432"/>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5875397"/>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8440312"/>
                  </a:ext>
                </a:extLst>
              </a:tr>
              <a:tr h="1093066">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4959379"/>
                  </a:ext>
                </a:extLst>
              </a:tr>
            </a:tbl>
          </a:graphicData>
        </a:graphic>
      </p:graphicFrame>
    </p:spTree>
    <p:extLst>
      <p:ext uri="{BB962C8B-B14F-4D97-AF65-F5344CB8AC3E}">
        <p14:creationId xmlns:p14="http://schemas.microsoft.com/office/powerpoint/2010/main" val="213073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838200" y="1825625"/>
            <a:ext cx="10515600" cy="1988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0" name="Rounded Rectangular Callout 9">
            <a:extLst>
              <a:ext uri="{FF2B5EF4-FFF2-40B4-BE49-F238E27FC236}">
                <a16:creationId xmlns:a16="http://schemas.microsoft.com/office/drawing/2014/main" id="{D094F17B-F89B-B948-B14C-44DFF690D592}"/>
              </a:ext>
            </a:extLst>
          </p:cNvPr>
          <p:cNvSpPr/>
          <p:nvPr userDrawn="1"/>
        </p:nvSpPr>
        <p:spPr>
          <a:xfrm>
            <a:off x="3581400" y="3953163"/>
            <a:ext cx="5029200" cy="1524000"/>
          </a:xfrm>
          <a:prstGeom prst="wedgeRoundRectCallout">
            <a:avLst>
              <a:gd name="adj1" fmla="val -35871"/>
              <a:gd name="adj2" fmla="val 10583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0B3B408-4F0F-074E-AF50-34821E3016B9}"/>
              </a:ext>
            </a:extLst>
          </p:cNvPr>
          <p:cNvSpPr>
            <a:spLocks noGrp="1"/>
          </p:cNvSpPr>
          <p:nvPr>
            <p:ph idx="14"/>
          </p:nvPr>
        </p:nvSpPr>
        <p:spPr>
          <a:xfrm>
            <a:off x="3581400" y="3949555"/>
            <a:ext cx="5029200" cy="1527608"/>
          </a:xfrm>
          <a:prstGeom prst="roundRect">
            <a:avLst/>
          </a:prstGeom>
          <a:no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4320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3B075-7D24-324C-97A1-6824C7ED00F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BE6E7B9-657C-0146-BC06-EB8B1C0AE69D}"/>
              </a:ext>
            </a:extLst>
          </p:cNvPr>
          <p:cNvSpPr>
            <a:spLocks noGrp="1"/>
          </p:cNvSpPr>
          <p:nvPr>
            <p:ph idx="1"/>
          </p:nvPr>
        </p:nvSpPr>
        <p:spPr>
          <a:xfrm>
            <a:off x="3581400" y="1825625"/>
            <a:ext cx="7772400" cy="1988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B44E3-15E3-ED47-8498-F91CE52C0DA3}"/>
              </a:ext>
            </a:extLst>
          </p:cNvPr>
          <p:cNvSpPr>
            <a:spLocks noGrp="1"/>
          </p:cNvSpPr>
          <p:nvPr>
            <p:ph type="dt" sz="half" idx="10"/>
          </p:nvPr>
        </p:nvSpPr>
        <p:spPr/>
        <p:txBody>
          <a:bodyPr/>
          <a:lstStyle/>
          <a:p>
            <a:fld id="{05AE10CF-85BD-0A48-ABD3-642B8ED2EC64}" type="datetimeFigureOut">
              <a:rPr lang="en-US" smtClean="0"/>
              <a:t>4/4/23</a:t>
            </a:fld>
            <a:endParaRPr lang="en-US" dirty="0"/>
          </a:p>
        </p:txBody>
      </p:sp>
      <p:sp>
        <p:nvSpPr>
          <p:cNvPr id="5" name="Footer Placeholder 4">
            <a:extLst>
              <a:ext uri="{FF2B5EF4-FFF2-40B4-BE49-F238E27FC236}">
                <a16:creationId xmlns:a16="http://schemas.microsoft.com/office/drawing/2014/main" id="{4AEAE0BB-8C3A-5645-883B-3930A71B9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2E1D15-C691-2743-AAA9-D7DBAB18ECD7}"/>
              </a:ext>
            </a:extLst>
          </p:cNvPr>
          <p:cNvSpPr>
            <a:spLocks noGrp="1"/>
          </p:cNvSpPr>
          <p:nvPr>
            <p:ph type="sldNum" sz="quarter" idx="12"/>
          </p:nvPr>
        </p:nvSpPr>
        <p:spPr/>
        <p:txBody>
          <a:bodyPr/>
          <a:lstStyle/>
          <a:p>
            <a:fld id="{CF1C6C50-183A-BA49-AD6E-52861FCD96BC}" type="slidenum">
              <a:rPr lang="en-US" smtClean="0"/>
              <a:t>‹#›</a:t>
            </a:fld>
            <a:endParaRPr lang="en-US" dirty="0"/>
          </a:p>
        </p:txBody>
      </p:sp>
      <p:sp>
        <p:nvSpPr>
          <p:cNvPr id="10" name="Rounded Rectangular Callout 9">
            <a:extLst>
              <a:ext uri="{FF2B5EF4-FFF2-40B4-BE49-F238E27FC236}">
                <a16:creationId xmlns:a16="http://schemas.microsoft.com/office/drawing/2014/main" id="{D094F17B-F89B-B948-B14C-44DFF690D592}"/>
              </a:ext>
            </a:extLst>
          </p:cNvPr>
          <p:cNvSpPr/>
          <p:nvPr userDrawn="1"/>
        </p:nvSpPr>
        <p:spPr>
          <a:xfrm>
            <a:off x="3581400" y="3953163"/>
            <a:ext cx="5029200" cy="1524000"/>
          </a:xfrm>
          <a:prstGeom prst="wedgeRoundRectCallout">
            <a:avLst>
              <a:gd name="adj1" fmla="val -35871"/>
              <a:gd name="adj2" fmla="val 105833"/>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F0B3B408-4F0F-074E-AF50-34821E3016B9}"/>
              </a:ext>
            </a:extLst>
          </p:cNvPr>
          <p:cNvSpPr>
            <a:spLocks noGrp="1"/>
          </p:cNvSpPr>
          <p:nvPr>
            <p:ph idx="14"/>
          </p:nvPr>
        </p:nvSpPr>
        <p:spPr>
          <a:xfrm>
            <a:off x="3581400" y="3949555"/>
            <a:ext cx="5029200" cy="1527608"/>
          </a:xfrm>
          <a:prstGeom prst="roundRect">
            <a:avLst/>
          </a:prstGeom>
          <a:noFill/>
          <a:effectLst>
            <a:softEdge rad="0"/>
          </a:effectLst>
          <a:scene3d>
            <a:camera prst="orthographicFront"/>
            <a:lightRig rig="threePt" dir="t"/>
          </a:scene3d>
          <a:sp3d>
            <a:bevelT w="0" h="0"/>
          </a:sp3d>
        </p:spPr>
        <p:txBody>
          <a:bodyPr anchor="ctr" anchorCtr="0"/>
          <a:lstStyle>
            <a:lvl1pPr marL="0" indent="0" algn="ctr">
              <a:buNone/>
              <a:defRPr>
                <a:solidFill>
                  <a:schemeClr val="bg1"/>
                </a:solidFill>
              </a:defRPr>
            </a:lvl1pPr>
          </a:lstStyle>
          <a:p>
            <a:pPr lvl="0"/>
            <a:r>
              <a:rPr lang="en-US"/>
              <a:t>Click to edit Master text styles</a:t>
            </a:r>
          </a:p>
        </p:txBody>
      </p:sp>
      <p:sp>
        <p:nvSpPr>
          <p:cNvPr id="11" name="Content Placeholder 2">
            <a:extLst>
              <a:ext uri="{FF2B5EF4-FFF2-40B4-BE49-F238E27FC236}">
                <a16:creationId xmlns:a16="http://schemas.microsoft.com/office/drawing/2014/main" id="{3C1C30D9-6CC2-5843-B9C3-A3C0F9E703BF}"/>
              </a:ext>
            </a:extLst>
          </p:cNvPr>
          <p:cNvSpPr>
            <a:spLocks noGrp="1"/>
          </p:cNvSpPr>
          <p:nvPr>
            <p:ph idx="15"/>
          </p:nvPr>
        </p:nvSpPr>
        <p:spPr>
          <a:xfrm>
            <a:off x="838200" y="1825625"/>
            <a:ext cx="2331027" cy="1988993"/>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83352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D7D43-CF87-2F42-88EA-AB11D733D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85AFACC-D101-954B-8E27-EBAA9A09E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F140-DA7C-3A44-9213-FCD09E1F3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10CF-85BD-0A48-ABD3-642B8ED2EC64}" type="datetimeFigureOut">
              <a:rPr lang="en-US" smtClean="0"/>
              <a:t>4/4/23</a:t>
            </a:fld>
            <a:endParaRPr lang="en-US" dirty="0"/>
          </a:p>
        </p:txBody>
      </p:sp>
      <p:sp>
        <p:nvSpPr>
          <p:cNvPr id="5" name="Footer Placeholder 4">
            <a:extLst>
              <a:ext uri="{FF2B5EF4-FFF2-40B4-BE49-F238E27FC236}">
                <a16:creationId xmlns:a16="http://schemas.microsoft.com/office/drawing/2014/main" id="{411FCF96-AE59-7243-94E7-E8E746926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A7DCA9-A21A-9E42-85AC-FCDFED6D56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C6C50-183A-BA49-AD6E-52861FCD96BC}" type="slidenum">
              <a:rPr lang="en-US" smtClean="0"/>
              <a:t>‹#›</a:t>
            </a:fld>
            <a:endParaRPr lang="en-US" dirty="0"/>
          </a:p>
        </p:txBody>
      </p:sp>
    </p:spTree>
    <p:extLst>
      <p:ext uri="{BB962C8B-B14F-4D97-AF65-F5344CB8AC3E}">
        <p14:creationId xmlns:p14="http://schemas.microsoft.com/office/powerpoint/2010/main" val="7293462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2" r:id="rId4"/>
    <p:sldLayoutId id="2147483652" r:id="rId5"/>
    <p:sldLayoutId id="2147483665" r:id="rId6"/>
    <p:sldLayoutId id="2147483675" r:id="rId7"/>
    <p:sldLayoutId id="2147483667" r:id="rId8"/>
    <p:sldLayoutId id="2147483668" r:id="rId9"/>
    <p:sldLayoutId id="2147483670" r:id="rId10"/>
    <p:sldLayoutId id="2147483673" r:id="rId11"/>
    <p:sldLayoutId id="2147483674" r:id="rId12"/>
    <p:sldLayoutId id="2147483672" r:id="rId13"/>
    <p:sldLayoutId id="2147483671" r:id="rId14"/>
    <p:sldLayoutId id="2147483658" r:id="rId15"/>
    <p:sldLayoutId id="2147483666" r:id="rId16"/>
    <p:sldLayoutId id="2147483653" r:id="rId17"/>
    <p:sldLayoutId id="2147483664" r:id="rId18"/>
    <p:sldLayoutId id="2147483661" r:id="rId19"/>
    <p:sldLayoutId id="2147483669" r:id="rId20"/>
    <p:sldLayoutId id="2147483663" r:id="rId21"/>
    <p:sldLayoutId id="2147483659" r:id="rId22"/>
    <p:sldLayoutId id="2147483660" r:id="rId23"/>
    <p:sldLayoutId id="2147483656" r:id="rId24"/>
    <p:sldLayoutId id="2147483657" r:id="rId25"/>
  </p:sldLayoutIdLst>
  <p:txStyles>
    <p:titleStyle>
      <a:lvl1pPr algn="l" defTabSz="914400" rtl="0" eaLnBrk="1" latinLnBrk="0" hangingPunct="1">
        <a:lnSpc>
          <a:spcPct val="90000"/>
        </a:lnSpc>
        <a:spcBef>
          <a:spcPct val="0"/>
        </a:spcBef>
        <a:buNone/>
        <a:defRPr sz="4400" b="1" kern="1200">
          <a:solidFill>
            <a:srgbClr val="BB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BB0000"/>
        </a:buClr>
        <a:buFont typeface="Wingdings" pitchFamily="2" charset="2"/>
        <a:buChar char="ü"/>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BB0000"/>
        </a:buClr>
        <a:buFont typeface="Wingdings" pitchFamily="2" charset="2"/>
        <a:buChar char="ü"/>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BB0000"/>
        </a:buClr>
        <a:buFont typeface="Wingdings" pitchFamily="2" charset="2"/>
        <a:buChar char="ü"/>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BB0000"/>
        </a:buClr>
        <a:buFont typeface="Wingdings" pitchFamily="2" charset="2"/>
        <a:buChar char="ü"/>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59270-5210-2043-A527-9F7686739421}"/>
              </a:ext>
            </a:extLst>
          </p:cNvPr>
          <p:cNvSpPr>
            <a:spLocks noGrp="1"/>
          </p:cNvSpPr>
          <p:nvPr>
            <p:ph type="ctrTitle"/>
          </p:nvPr>
        </p:nvSpPr>
        <p:spPr>
          <a:xfrm>
            <a:off x="6464968" y="1633490"/>
            <a:ext cx="5573150" cy="3459210"/>
          </a:xfrm>
        </p:spPr>
        <p:txBody>
          <a:bodyPr/>
          <a:lstStyle/>
          <a:p>
            <a:r>
              <a:rPr lang="en-US" dirty="0"/>
              <a:t>Developing the Case for an EHR Alert</a:t>
            </a:r>
          </a:p>
        </p:txBody>
      </p:sp>
    </p:spTree>
    <p:extLst>
      <p:ext uri="{BB962C8B-B14F-4D97-AF65-F5344CB8AC3E}">
        <p14:creationId xmlns:p14="http://schemas.microsoft.com/office/powerpoint/2010/main" val="67762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0D02-D32E-D74F-8DD0-F06FB6447853}"/>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31703181-D742-0D4E-A3AA-F6912E8E23B4}"/>
              </a:ext>
            </a:extLst>
          </p:cNvPr>
          <p:cNvSpPr>
            <a:spLocks noGrp="1"/>
          </p:cNvSpPr>
          <p:nvPr>
            <p:ph idx="1"/>
          </p:nvPr>
        </p:nvSpPr>
        <p:spPr>
          <a:xfrm>
            <a:off x="838199" y="1825624"/>
            <a:ext cx="10515599" cy="4807187"/>
          </a:xfrm>
        </p:spPr>
        <p:txBody>
          <a:bodyPr vert="horz" lIns="91440" tIns="45720" rIns="91440" bIns="45720" rtlCol="0" anchor="t">
            <a:normAutofit/>
          </a:bodyPr>
          <a:lstStyle/>
          <a:p>
            <a:pPr marL="0" indent="0">
              <a:lnSpc>
                <a:spcPct val="100000"/>
              </a:lnSpc>
              <a:buNone/>
            </a:pPr>
            <a:r>
              <a:rPr lang="en-US" b="1" dirty="0"/>
              <a:t>Review the Five Rights (Box 1).</a:t>
            </a:r>
          </a:p>
          <a:p>
            <a:pPr marL="0" indent="0">
              <a:lnSpc>
                <a:spcPct val="100000"/>
              </a:lnSpc>
              <a:buNone/>
            </a:pPr>
            <a:endParaRPr lang="en-US" b="1" dirty="0"/>
          </a:p>
          <a:p>
            <a:pPr marL="457200" indent="-457200"/>
            <a:r>
              <a:rPr lang="en-US" dirty="0"/>
              <a:t>Leslie and Morgan mention issues with some of the current alerts. How do these issues apply to the </a:t>
            </a:r>
            <a:r>
              <a:rPr lang="en-US" b="1" dirty="0"/>
              <a:t>Five Rights</a:t>
            </a:r>
            <a:r>
              <a:rPr lang="en-US" dirty="0"/>
              <a:t>?</a:t>
            </a:r>
          </a:p>
          <a:p>
            <a:pPr marL="457200" indent="-457200"/>
            <a:endParaRPr lang="en-US" dirty="0"/>
          </a:p>
          <a:p>
            <a:pPr marL="457200" indent="-457200"/>
            <a:r>
              <a:rPr lang="en-US" dirty="0">
                <a:effectLst/>
                <a:latin typeface="Proxima Nova Rg" panose="02000506030000020004" pitchFamily="2" charset="0"/>
              </a:rPr>
              <a:t>What are some suggestions for resolving these issues?</a:t>
            </a:r>
          </a:p>
          <a:p>
            <a:pPr marL="0" indent="0">
              <a:buNone/>
            </a:pPr>
            <a:endParaRPr lang="en-US" dirty="0"/>
          </a:p>
        </p:txBody>
      </p:sp>
    </p:spTree>
    <p:extLst>
      <p:ext uri="{BB962C8B-B14F-4D97-AF65-F5344CB8AC3E}">
        <p14:creationId xmlns:p14="http://schemas.microsoft.com/office/powerpoint/2010/main" val="293376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951DC-10BA-8A41-9A9F-98917EF13821}"/>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3DE3B758-6516-314D-AE9A-A787F907425D}"/>
              </a:ext>
            </a:extLst>
          </p:cNvPr>
          <p:cNvSpPr>
            <a:spLocks noGrp="1"/>
          </p:cNvSpPr>
          <p:nvPr>
            <p:ph idx="1"/>
          </p:nvPr>
        </p:nvSpPr>
        <p:spPr/>
        <p:txBody>
          <a:bodyPr vert="horz" lIns="91440" tIns="45720" rIns="91440" bIns="45720" rtlCol="0" anchor="t">
            <a:normAutofit/>
          </a:bodyPr>
          <a:lstStyle/>
          <a:p>
            <a:pPr marL="0" indent="0">
              <a:buNone/>
            </a:pPr>
            <a:r>
              <a:rPr lang="en-US" b="1" dirty="0"/>
              <a:t>Review the information Pat and the team learned from their research.</a:t>
            </a:r>
          </a:p>
          <a:p>
            <a:pPr marL="0" indent="0">
              <a:buNone/>
            </a:pPr>
            <a:endParaRPr lang="en-US" b="1" dirty="0"/>
          </a:p>
          <a:p>
            <a:pPr marL="471488" indent="-471488"/>
            <a:r>
              <a:rPr lang="en-US" dirty="0"/>
              <a:t>The new CAUTI alert should be established on the </a:t>
            </a:r>
            <a:r>
              <a:rPr lang="en-US" b="1" dirty="0"/>
              <a:t>Five Rights </a:t>
            </a:r>
            <a:r>
              <a:rPr lang="en-US" dirty="0"/>
              <a:t>as well as what other important criteria?</a:t>
            </a:r>
          </a:p>
          <a:p>
            <a:pPr marL="471488" indent="-471488"/>
            <a:endParaRPr lang="en-US" dirty="0"/>
          </a:p>
          <a:p>
            <a:pPr marL="471488" indent="-471488"/>
            <a:r>
              <a:rPr lang="en-US" dirty="0"/>
              <a:t>What are the additional benefits of the alert functioning as a tool for quality care?</a:t>
            </a:r>
          </a:p>
        </p:txBody>
      </p:sp>
    </p:spTree>
    <p:extLst>
      <p:ext uri="{BB962C8B-B14F-4D97-AF65-F5344CB8AC3E}">
        <p14:creationId xmlns:p14="http://schemas.microsoft.com/office/powerpoint/2010/main" val="136663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3A17-A897-C248-8D47-46C5C313CE99}"/>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DA49B3CE-F254-1847-A57F-B980D831CABB}"/>
              </a:ext>
            </a:extLst>
          </p:cNvPr>
          <p:cNvSpPr>
            <a:spLocks noGrp="1"/>
          </p:cNvSpPr>
          <p:nvPr>
            <p:ph idx="1"/>
          </p:nvPr>
        </p:nvSpPr>
        <p:spPr/>
        <p:txBody>
          <a:bodyPr>
            <a:normAutofit/>
          </a:bodyPr>
          <a:lstStyle/>
          <a:p>
            <a:pPr marL="0" indent="0">
              <a:buNone/>
            </a:pPr>
            <a:r>
              <a:rPr lang="en-US" b="1" dirty="0"/>
              <a:t>Using an EHR Alert as a CDS tool can improve patient care.</a:t>
            </a:r>
          </a:p>
          <a:p>
            <a:pPr marL="0" indent="0">
              <a:buNone/>
            </a:pPr>
            <a:endParaRPr lang="en-US" b="1" dirty="0"/>
          </a:p>
          <a:p>
            <a:pPr marL="471488" indent="-471488"/>
            <a:r>
              <a:rPr lang="en-US" dirty="0"/>
              <a:t>Should an alert replace clinical decision making at the point of care?</a:t>
            </a:r>
          </a:p>
          <a:p>
            <a:pPr marL="471488" indent="-471488"/>
            <a:endParaRPr lang="en-US" dirty="0"/>
          </a:p>
          <a:p>
            <a:pPr marL="471488" indent="-471488"/>
            <a:r>
              <a:rPr lang="en-US" dirty="0"/>
              <a:t>Should the alert be updated to reflect </a:t>
            </a:r>
            <a:r>
              <a:rPr lang="en-US"/>
              <a:t>accurate workflows </a:t>
            </a:r>
            <a:r>
              <a:rPr lang="en-US" dirty="0"/>
              <a:t>and/or evidence-based practices?</a:t>
            </a:r>
          </a:p>
        </p:txBody>
      </p:sp>
    </p:spTree>
    <p:extLst>
      <p:ext uri="{BB962C8B-B14F-4D97-AF65-F5344CB8AC3E}">
        <p14:creationId xmlns:p14="http://schemas.microsoft.com/office/powerpoint/2010/main" val="1168401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RT template 2" id="{2DEB3E62-C100-C348-BA86-D667DCA5F415}" vid="{3A6135FD-3A6B-5F4A-AEEE-B38B86837F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9E16887271774BAB636F036EA7100D" ma:contentTypeVersion="6" ma:contentTypeDescription="Create a new document." ma:contentTypeScope="" ma:versionID="2514974c0df641a16771b10ea17d9ce3">
  <xsd:schema xmlns:xsd="http://www.w3.org/2001/XMLSchema" xmlns:xs="http://www.w3.org/2001/XMLSchema" xmlns:p="http://schemas.microsoft.com/office/2006/metadata/properties" xmlns:ns2="09ac5009-1398-4162-a9c8-560eaf3e6242" xmlns:ns3="faa8ec0c-6a4d-4230-826e-6ef9223c26c9" targetNamespace="http://schemas.microsoft.com/office/2006/metadata/properties" ma:root="true" ma:fieldsID="e299bbee67e6123ab53feb87553fc6c1" ns2:_="" ns3:_="">
    <xsd:import namespace="09ac5009-1398-4162-a9c8-560eaf3e6242"/>
    <xsd:import namespace="faa8ec0c-6a4d-4230-826e-6ef9223c26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c5009-1398-4162-a9c8-560eaf3e6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a8ec0c-6a4d-4230-826e-6ef9223c26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2D2845-1D20-4AD7-8EFA-A0F7EF353BB6}">
  <ds:schemaRefs>
    <ds:schemaRef ds:uri="http://schemas.microsoft.com/sharepoint/v3/contenttype/forms"/>
  </ds:schemaRefs>
</ds:datastoreItem>
</file>

<file path=customXml/itemProps2.xml><?xml version="1.0" encoding="utf-8"?>
<ds:datastoreItem xmlns:ds="http://schemas.openxmlformats.org/officeDocument/2006/customXml" ds:itemID="{F375D393-06B5-4F58-99DF-37C41307CB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c5009-1398-4162-a9c8-560eaf3e6242"/>
    <ds:schemaRef ds:uri="faa8ec0c-6a4d-4230-826e-6ef9223c26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7E4462-F4EF-456F-BE6F-6A1B43D3586A}">
  <ds:schemaRefs>
    <ds:schemaRef ds:uri="http://purl.org/dc/elements/1.1/"/>
    <ds:schemaRef ds:uri="http://schemas.microsoft.com/office/2006/documentManagement/types"/>
    <ds:schemaRef ds:uri="09ac5009-1398-4162-a9c8-560eaf3e6242"/>
    <ds:schemaRef ds:uri="http://purl.org/dc/dcmitype/"/>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faa8ec0c-6a4d-4230-826e-6ef9223c26c9"/>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13250</TotalTime>
  <Words>296</Words>
  <Application>Microsoft Macintosh PowerPoint</Application>
  <PresentationFormat>Widescreen</PresentationFormat>
  <Paragraphs>30</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Proxima Nova Rg</vt:lpstr>
      <vt:lpstr>Wingdings</vt:lpstr>
      <vt:lpstr>Office Theme</vt:lpstr>
      <vt:lpstr>Developing the Case for an EHR Alert</vt:lpstr>
      <vt:lpstr>Question 1</vt:lpstr>
      <vt:lpstr>Question 2</vt:lpstr>
      <vt:lpstr>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EMR Alerts</dc:title>
  <dc:creator>Griesenbrock, Tyler</dc:creator>
  <cp:lastModifiedBy>Bailey, Matthew</cp:lastModifiedBy>
  <cp:revision>159</cp:revision>
  <dcterms:created xsi:type="dcterms:W3CDTF">2021-02-19T18:26:30Z</dcterms:created>
  <dcterms:modified xsi:type="dcterms:W3CDTF">2023-04-04T17:36:18Z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0x010100A09E16887271774BAB636F036EA7100D</vt:lpwstr>
  </property>
</Properties>
</file>